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0" autoAdjust="0"/>
    <p:restoredTop sz="70761" autoAdjust="0"/>
  </p:normalViewPr>
  <p:slideViewPr>
    <p:cSldViewPr snapToGrid="0">
      <p:cViewPr varScale="1">
        <p:scale>
          <a:sx n="66" d="100"/>
          <a:sy n="66" d="100"/>
        </p:scale>
        <p:origin x="9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414A8-6496-46FD-A33F-E9480BD06F88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C41D95-8C5F-4AFA-9DFE-495F0D67D6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765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22 SCC vs the 3 others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C41D95-8C5F-4AFA-9DFE-495F0D67D6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458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DCEEA-B8D2-4C5F-8A14-5924C178C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EB567D-65D9-4140-A834-FFBF3E4FCA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E7470-8D1D-42EC-8C73-C3474528B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8E4B2-88CF-43A0-9CDB-02EDFF8B6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85AB-B890-4A18-8644-E3C0E951F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202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AAE38-B67D-438F-8C9C-7CC677B7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F6DD76-EB30-413B-9C58-0B29B405E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59053-7D64-4130-9683-3ED07158F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AACF7-7B5F-48CE-B50A-129073A85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CDA3F-CCDE-4E8A-ACBD-2D3AA03A8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49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26CAB5-DBF6-4CAF-B1BA-D107AF7862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0B27DE-E490-4220-8259-8D05361AFE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61C820-D5C8-44E7-BB76-EC5CA4E6A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2A866-DE04-470F-8B07-9AF0779E4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90F23-EDBD-4493-816B-DF47B6B30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5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DC244-1263-4FEC-8F1C-138B7861A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B6177-071A-419D-B194-CF68AC1B0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28B0C-A344-441E-9B1E-DC2391A4F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4B6A2-92FF-4C5C-8579-1C5463ABD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32D4B-54C3-4799-8DFE-56A79111D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927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8AF5E-FC52-477A-B47D-4EC1311A9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97D356-0C79-4E1E-92F4-C57B23DDD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2A39D-8E70-4836-B475-A6F33729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C68C7-CE54-4178-A6D6-9C31142C5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637EF-F905-4B04-BB58-BE4B22114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050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954E8-851B-4632-9E98-49D2D9C0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5E03D-CF43-4B68-A094-91B8DDF3B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8F5FD7-095D-41E9-8992-B171F4F1CA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EBA64-399C-48E8-9435-48A11122B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492EB-E275-4D65-B44B-FDFE56767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62273A-ACA5-4BC1-B689-7D861F018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79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BE5F5-72F8-4EC0-BC84-FA3C13DC8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3AC702-CDB3-4268-85FD-DB7F95978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D3395-2244-498C-917E-12A7C6086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A56F00-3F18-48CA-A6DE-334F4DB4D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E0CCC1-1EDF-4D78-ADFA-D40ED7B083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27D186-1ADB-4555-B1EF-425CEFFCC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2A98C-F6DE-4A9D-BF75-C89B6C607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BC83C9-B3EE-47D7-BD04-401F85C11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853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48FE7-1FA9-457C-A97A-46E40ECF5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E47A2A-C22D-4B06-B0DB-8DA13130D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71A0B-3E97-42B6-9EA4-B4834FF99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4C4F0E-141E-4CB8-96B0-402E591A4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399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A3A8E-549B-401A-A894-9313A590F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3C16EF-2E0A-4327-BCD8-F25B5E00C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0A181E-8959-4DA3-B5CF-27238180B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55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012DC-82E3-444E-BDB5-C4F8AFAF4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93E9A-7960-4953-87BA-8A5C53830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DE72E4-CB4F-429B-A156-180A80F800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A0B1E3-C572-4551-AC4C-F625527CD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6D7598-5949-48B8-851A-65A1B813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78878-C34C-43CF-9D04-EBDF4BB01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43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16424-19F5-4F29-9BA3-8A0BBFCA8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4BE425-5C1D-4B8E-B21A-6524DDF44C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B41E8-CC7B-402D-8146-024990236B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6D6E30-AEF1-4D8B-931E-B6CBF4315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B96F5C-3804-4BF9-861D-6456C777E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C9DC5-B0E6-4EBA-979B-03ADC2E84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22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08E35-17DB-4618-9A8D-BBA0AB5F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54DAE-FE81-4663-8DE3-2D1E7B294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FAB8A-F7AF-47DB-A0B9-24E66C41F3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0441C2-A8D4-4DCE-AC7C-EA334034145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A0C39-7DAB-4C6B-B3C6-82575F4E14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04DB1-2AEE-441B-A65D-029B312C26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45246-803D-467C-A2E9-6C00AC932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91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562D9-3A0A-4D05-A5B0-2D54546FC7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ESCC with microarray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A36679-A744-4EBB-BCD9-BF2E49AFA6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CCLE_GSE36133</a:t>
            </a:r>
          </a:p>
        </p:txBody>
      </p:sp>
    </p:spTree>
    <p:extLst>
      <p:ext uri="{BB962C8B-B14F-4D97-AF65-F5344CB8AC3E}">
        <p14:creationId xmlns:p14="http://schemas.microsoft.com/office/powerpoint/2010/main" val="1965747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174E2-30EC-4295-89D3-5060A14C1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data from GEO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BE3A9-D59D-4770-87B9-FF04688010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837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C53F68-06C0-472A-B6A5-BF69418EF928}"/>
              </a:ext>
            </a:extLst>
          </p:cNvPr>
          <p:cNvSpPr txBox="1"/>
          <p:nvPr/>
        </p:nvSpPr>
        <p:spPr>
          <a:xfrm>
            <a:off x="2846359" y="106018"/>
            <a:ext cx="64992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ESCC in CCLE – GSE36133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4C2D76-3268-4354-8043-EDC4B1140653}"/>
              </a:ext>
            </a:extLst>
          </p:cNvPr>
          <p:cNvGrpSpPr/>
          <p:nvPr/>
        </p:nvGrpSpPr>
        <p:grpSpPr>
          <a:xfrm>
            <a:off x="795130" y="1338469"/>
            <a:ext cx="10601739" cy="4904306"/>
            <a:chOff x="795130" y="1338469"/>
            <a:chExt cx="10601739" cy="490430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B3E91C4-18B3-46DB-91AE-F61CFEEEC0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5130" y="1338469"/>
              <a:ext cx="10601739" cy="316899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F333B28-42D3-4CF5-8D7E-C2B2F7A9D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8578" y="4453302"/>
              <a:ext cx="10419716" cy="1789473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559E477-FC21-44AC-9E13-A28B1766EB1C}"/>
              </a:ext>
            </a:extLst>
          </p:cNvPr>
          <p:cNvSpPr/>
          <p:nvPr/>
        </p:nvSpPr>
        <p:spPr>
          <a:xfrm>
            <a:off x="625642" y="3673642"/>
            <a:ext cx="10771227" cy="378206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779AFB-E317-47B5-8349-162CBE6095E6}"/>
              </a:ext>
            </a:extLst>
          </p:cNvPr>
          <p:cNvSpPr/>
          <p:nvPr/>
        </p:nvSpPr>
        <p:spPr>
          <a:xfrm>
            <a:off x="625641" y="1532965"/>
            <a:ext cx="10771227" cy="185530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600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9107E4-F3FC-4F47-A00C-6C0691871D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0" y="266700"/>
            <a:ext cx="63246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621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147FB-5504-46DD-B7B3-468D08FDA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Lung cancer data – GSE36133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5804E-81E5-482F-BD5E-BCE44FF1E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paper, it means classification of 88 NSCLC</a:t>
            </a:r>
          </a:p>
          <a:p>
            <a:r>
              <a:rPr lang="en-US" dirty="0"/>
              <a:t>In the download data from GEO</a:t>
            </a:r>
          </a:p>
          <a:p>
            <a:pPr lvl="1"/>
            <a:r>
              <a:rPr lang="en-US" dirty="0"/>
              <a:t>ADC: adenocarcinoma (44)</a:t>
            </a:r>
          </a:p>
          <a:p>
            <a:pPr lvl="1"/>
            <a:r>
              <a:rPr lang="en-US" b="1" dirty="0"/>
              <a:t>ADSC: </a:t>
            </a:r>
            <a:r>
              <a:rPr lang="en-US" b="1" dirty="0" err="1"/>
              <a:t>adenosquamous</a:t>
            </a:r>
            <a:r>
              <a:rPr lang="en-US" b="1" dirty="0"/>
              <a:t> cell carcinoma (51), “small cell carcinoma??”</a:t>
            </a:r>
          </a:p>
          <a:p>
            <a:pPr lvl="1"/>
            <a:r>
              <a:rPr lang="en-US" dirty="0"/>
              <a:t>LCC: large cell carcinoma (11)</a:t>
            </a:r>
          </a:p>
          <a:p>
            <a:pPr lvl="1"/>
            <a:r>
              <a:rPr lang="en-US" dirty="0"/>
              <a:t>NSCLC: non-small-cell carcinoma (24)</a:t>
            </a:r>
          </a:p>
          <a:p>
            <a:pPr lvl="1"/>
            <a:r>
              <a:rPr lang="en-US" dirty="0"/>
              <a:t>Others: all other types (13)</a:t>
            </a:r>
          </a:p>
          <a:p>
            <a:pPr lvl="1"/>
            <a:r>
              <a:rPr lang="en-US" dirty="0"/>
              <a:t>SCC: Squamous cell carcinoma (</a:t>
            </a:r>
            <a:r>
              <a:rPr lang="en-US"/>
              <a:t>23)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347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0D9B00-ABFC-4CB1-B02C-37F76527D7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7658"/>
            <a:ext cx="12192000" cy="488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406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94</Words>
  <Application>Microsoft Office PowerPoint</Application>
  <PresentationFormat>Widescreen</PresentationFormat>
  <Paragraphs>15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ESCC with microarray</vt:lpstr>
      <vt:lpstr>Getting the data from GEO</vt:lpstr>
      <vt:lpstr>PowerPoint Presentation</vt:lpstr>
      <vt:lpstr>PowerPoint Presentation</vt:lpstr>
      <vt:lpstr>Lung cancer data – GSE36133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ESCC with microarray</dc:title>
  <dc:creator>Li, Jianying (NIH/NIEHS) [C]</dc:creator>
  <cp:lastModifiedBy>Li, Jianying (NIH/NIEHS) [C]</cp:lastModifiedBy>
  <cp:revision>6</cp:revision>
  <dcterms:created xsi:type="dcterms:W3CDTF">2020-02-25T20:36:26Z</dcterms:created>
  <dcterms:modified xsi:type="dcterms:W3CDTF">2020-03-03T17:41:13Z</dcterms:modified>
</cp:coreProperties>
</file>

<file path=docProps/thumbnail.jpeg>
</file>